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6" r:id="rId2"/>
  </p:sldMasterIdLst>
  <p:notesMasterIdLst>
    <p:notesMasterId r:id="rId13"/>
  </p:notesMasterIdLst>
  <p:sldIdLst>
    <p:sldId id="256" r:id="rId3"/>
    <p:sldId id="263" r:id="rId4"/>
    <p:sldId id="257" r:id="rId5"/>
    <p:sldId id="264" r:id="rId6"/>
    <p:sldId id="258" r:id="rId7"/>
    <p:sldId id="259" r:id="rId8"/>
    <p:sldId id="262" r:id="rId9"/>
    <p:sldId id="260" r:id="rId10"/>
    <p:sldId id="265" r:id="rId11"/>
    <p:sldId id="261" r:id="rId12"/>
  </p:sldIdLst>
  <p:sldSz cx="9144000" cy="6858000" type="screen4x3"/>
  <p:notesSz cx="7104063" cy="10234613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8D17562-AB7D-42F9-8C69-1EF4ED363B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710087E-CAD1-4D17-95C0-B9665519B1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1E91F125-004A-4FBE-8270-2256D25B22D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3337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461E7964-EF2E-4F7D-8613-6E1DC73931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CF0D3C99-5023-47B0-B782-1EBEBCA66E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9EBCF823-9262-4925-B904-A91B0A817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E726F4-EA78-47CA-B8ED-B1F82C7E77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E080852-E5AB-437D-801F-8BE64FDD87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07CEA4-6249-450E-98B0-DE9D87A4442C}" type="slidenum">
              <a:rPr lang="cs-CZ" altLang="cs-CZ" sz="1300" smtClean="0"/>
              <a:pPr>
                <a:spcBef>
                  <a:spcPct val="0"/>
                </a:spcBef>
              </a:pPr>
              <a:t>1</a:t>
            </a:fld>
            <a:endParaRPr lang="cs-CZ" altLang="cs-CZ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4B6B2F7-1788-4DF0-AAAB-22BA3B5BCC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D2455635-2196-46CD-A910-1E9FD9396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A66D36FA-1079-4B86-A2C7-5D0D649784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EC9F9A-A1EC-41E3-B7A6-BC8751EA97E5}" type="slidenum">
              <a:rPr lang="cs-CZ" altLang="cs-CZ" sz="1300" smtClean="0"/>
              <a:pPr>
                <a:spcBef>
                  <a:spcPct val="0"/>
                </a:spcBef>
              </a:pPr>
              <a:t>3</a:t>
            </a:fld>
            <a:endParaRPr lang="cs-CZ" altLang="cs-CZ" sz="13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170ED75-9375-46B9-80D6-EE5D4CDFE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CDF41E8-75B6-416C-A7FA-72FBA9EFC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2A900DF-23EA-4854-B4E4-7968E11163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053985-D8E2-4B5F-970F-429E96EEB0F0}" type="slidenum">
              <a:rPr lang="cs-CZ" altLang="cs-CZ" sz="1300" smtClean="0"/>
              <a:pPr>
                <a:spcBef>
                  <a:spcPct val="0"/>
                </a:spcBef>
              </a:pPr>
              <a:t>4</a:t>
            </a:fld>
            <a:endParaRPr lang="cs-CZ" altLang="cs-CZ" sz="13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420D34D-A561-4EBF-B1FA-111878C4D5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79659BF-6B8A-4C11-96A7-891DB584F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B9D40688-EA93-43E9-BD39-57DEC92227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B8D209-38E8-428C-A038-4E995C1C4FAD}" type="slidenum">
              <a:rPr lang="cs-CZ" altLang="cs-CZ" sz="1300" smtClean="0"/>
              <a:pPr>
                <a:spcBef>
                  <a:spcPct val="0"/>
                </a:spcBef>
              </a:pPr>
              <a:t>5</a:t>
            </a:fld>
            <a:endParaRPr lang="cs-CZ" altLang="cs-CZ" sz="13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D63E4F0-54DA-43A6-88D5-E371B8BD4C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2CBDD2B-05D5-43F6-B82D-92BE3DE282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A6AD544-07E9-4E68-911D-200C49CF7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8EA9AB-B507-45E7-A28A-F9DDD21DF17A}" type="slidenum">
              <a:rPr lang="cs-CZ" altLang="cs-CZ" sz="1300" smtClean="0"/>
              <a:pPr>
                <a:spcBef>
                  <a:spcPct val="0"/>
                </a:spcBef>
              </a:pPr>
              <a:t>6</a:t>
            </a:fld>
            <a:endParaRPr lang="cs-CZ" altLang="cs-CZ" sz="13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828B1EA-53F7-4683-AEB5-93160FC3F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513F376-F9A9-4DAF-B0AD-E850CD19F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D4CE128-4459-4E67-8739-F340E61388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32356D-D04A-4DE0-8839-30CF0AAEA19E}" type="slidenum">
              <a:rPr lang="cs-CZ" altLang="cs-CZ" sz="1300" smtClean="0"/>
              <a:pPr>
                <a:spcBef>
                  <a:spcPct val="0"/>
                </a:spcBef>
              </a:pPr>
              <a:t>7</a:t>
            </a:fld>
            <a:endParaRPr lang="cs-CZ" altLang="cs-CZ" sz="13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C70AE34-1DAA-4DE2-8A19-FF359CDD5C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1369F1E-952A-439E-B5E3-5E37D9A837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A5652C0-0478-4FC2-ABB1-FE8D3DBA3B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702F5F-9090-4C87-A405-E2E09468A350}" type="slidenum">
              <a:rPr lang="cs-CZ" altLang="cs-CZ" sz="1300" smtClean="0"/>
              <a:pPr>
                <a:spcBef>
                  <a:spcPct val="0"/>
                </a:spcBef>
              </a:pPr>
              <a:t>8</a:t>
            </a:fld>
            <a:endParaRPr lang="cs-CZ" altLang="cs-CZ" sz="13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F4D54A6-6723-4B0D-803C-75ACFEA416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8649EB4-2C45-42C6-9358-C8418B456D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AB230E9-8181-4B9B-8447-3CDE68AF15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447140-73E0-4FDA-A9AB-FA53932F0FEE}" type="slidenum">
              <a:rPr lang="cs-CZ" altLang="cs-CZ" sz="1300" smtClean="0"/>
              <a:pPr>
                <a:spcBef>
                  <a:spcPct val="0"/>
                </a:spcBef>
              </a:pPr>
              <a:t>10</a:t>
            </a:fld>
            <a:endParaRPr lang="cs-CZ" altLang="cs-CZ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6B8FBA9-B8F5-4A4F-B5AC-0F2915C3C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284DBD1-E5E1-4C55-8989-3A93AD817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D8CF96-39A6-4480-BE45-69E273BB4B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2E8611-8451-4E66-8507-E40F63010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1A142B-364C-4115-9727-968C42916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8E4C4-F15C-412D-BFC2-4D4C12B08D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8886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6F4999-6F0D-4893-B9E6-B41B0309B1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0F5AF8-D188-4C67-B559-7D5D552EA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7D46B4-3CCE-402B-B91F-B18B797779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F793A-E1D7-4751-9FC6-E478A1BCF5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142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1AD80C-5139-487E-AD0A-AF7E37544B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204A1C-E6C3-4C14-A651-CCDCBC88A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5B3AB8-4D8F-4D05-8046-91738AC2D3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E05A8-5C4D-492F-9D22-31754322DA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8192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EBCA0-1C56-49D8-92CF-8A3642DBA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A6CB0-55AE-4F79-93A2-18994172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46411-9B5E-49AE-A7D9-DF8C7F83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479D-6992-45FF-B287-F4263E8A166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4706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6BAF4-8A60-4BF4-A32D-77A451BC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168A0-4560-4D5E-B2D4-5615856E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08750-08E5-4E71-BBB1-B962E2034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D4841-BAC9-43C3-8F85-92294826E02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09259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E5083-A727-40DB-BA6F-0FD1C395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DBCDA-A9B4-4CC4-BF51-EF0AE11DD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40E73-0ED0-4BA4-8054-8BBD17BEF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978E1-07B3-411A-BD93-ACA51B3BB01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5700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6AD569-E5FA-4738-A04E-2500E31DB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FFA9D2-0825-44DE-A456-E0D9E1B66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65FE57-4E7B-4B91-A5BC-36DAFBDC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A3A86-42B0-4E14-9AD3-CE2D25D52F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6810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36F0BB4-9CD8-4527-842E-C54446FAE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296D3C-26CB-41AE-8286-83A359AA8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999744-C141-48C1-A16C-EB77BA44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6E1DC-8751-496C-A34E-01F221289DE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8495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61A07AF-3F39-49F8-ADC3-8933DDAC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3BC4699-7826-4FED-B17B-E05175DC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444EC2B-15E8-401E-B2BC-EC18AFAC0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78BD0-4829-4E43-A09B-7B7867ACD01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4566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6E8D7E-9E06-4121-BED9-A901E37AA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EB51BB7-A0DC-4589-A598-4814523DF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3F72F9D-C3C0-4DA7-BAA1-8EA92C39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BEF04-7DA7-42CC-BE63-C0BBD969612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76551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79AE31-23A2-4671-A346-8898B5524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BF1966-52BA-4E68-A88D-DE936D6D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70C29B-3B85-431A-8AC4-6E67893C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FEB43-9FCB-4207-974B-A285BF2318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717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53237-806A-4E8F-A3E5-92C3B11A39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D47BF6-7F69-4416-B2E6-3297955B07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6D7967-79BF-42CD-B5E2-8D16B9697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56091-FF5B-432D-A5DB-DE7E34C5138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7423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954DA9-2B97-40B7-9FFD-31534491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E1076C-FF34-487A-9DD1-39DEE2B1E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379A79-6267-4F3D-A27C-E70B06F00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8D50-C22A-491A-AD26-EE0A9CD818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6563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718720-18DA-4F13-A2C8-6C84C1B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621DB58-D5A3-4E0E-AF6D-9FDC4C0EA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513233-A9F0-42A1-9978-9DA3CF59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B4F28-56AE-4B26-B55F-82CE29F1722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6716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5532E-F6BF-4C13-92F6-5165803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07785-F034-4F14-89B5-4D9A65A8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116E6-6B29-4D0A-BCC2-4DE529B51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782B6-C340-44A5-81B3-B392AE2D58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978324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>
            <a:extLst>
              <a:ext uri="{FF2B5EF4-FFF2-40B4-BE49-F238E27FC236}">
                <a16:creationId xmlns:a16="http://schemas.microsoft.com/office/drawing/2014/main" id="{15EBD926-F965-41E2-A64C-5394682CC348}"/>
              </a:ext>
            </a:extLst>
          </p:cNvPr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4A4459BE-3942-4877-962D-911FEC7D1DDF}"/>
              </a:ext>
            </a:extLst>
          </p:cNvPr>
          <p:cNvSpPr txBox="1"/>
          <p:nvPr/>
        </p:nvSpPr>
        <p:spPr>
          <a:xfrm>
            <a:off x="6999288" y="2613025"/>
            <a:ext cx="601662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4DC8790-9A4C-42C2-84EE-6FA7FBAF76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F86AA27-9E6F-4B62-8D70-ECD0BF05CDA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37FA1CF-2A5C-4FC6-94C9-66B191C1738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9DBD7-C025-4413-B19F-C95BFCE5C00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5040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D5A35-1EA8-49ED-833D-41E02A49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965AE-68FE-4F5B-AA0F-E42463034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E697D-3080-4903-ACD9-5F898DDA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409D7-8684-4428-ABD2-26F668D24B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999309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>
            <a:extLst>
              <a:ext uri="{FF2B5EF4-FFF2-40B4-BE49-F238E27FC236}">
                <a16:creationId xmlns:a16="http://schemas.microsoft.com/office/drawing/2014/main" id="{38B555AB-58A5-4B72-9FA8-99456BF730A8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>
            <a:extLst>
              <a:ext uri="{FF2B5EF4-FFF2-40B4-BE49-F238E27FC236}">
                <a16:creationId xmlns:a16="http://schemas.microsoft.com/office/drawing/2014/main" id="{716C8355-4859-4713-8D83-7D393B8ACD17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1665379-8725-42D2-9F69-2EE0823AFA6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8B4B0D7-C0C4-4446-8CD2-91E725FC4D9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826ADC1-DDC7-4AFD-B264-FC9FADA4EB8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3D29-3648-4988-B04C-9C709A5359E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23223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>
            <a:extLst>
              <a:ext uri="{FF2B5EF4-FFF2-40B4-BE49-F238E27FC236}">
                <a16:creationId xmlns:a16="http://schemas.microsoft.com/office/drawing/2014/main" id="{82371BFF-C338-47E2-93FF-B8D624108CC6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>
            <a:extLst>
              <a:ext uri="{FF2B5EF4-FFF2-40B4-BE49-F238E27FC236}">
                <a16:creationId xmlns:a16="http://schemas.microsoft.com/office/drawing/2014/main" id="{3A555726-14DD-4A87-B8CE-FAE319639C81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297986C-0E58-41B1-AD91-4E2EA8166EFA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8452AC0-AC22-4117-8CA6-825110A739A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71016E4-482A-4CA0-89CD-A5EBD4BF5DEB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C54EA-319F-4FC0-B7BF-1D5B972CB35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61602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EAD6A-5BC4-4DFC-B8F6-F6B25D55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D5BBA-CA39-4E14-9C0E-CB17CE5C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CB994-AAF1-4CD8-BF90-8F96EFE5D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DAF9E-2E2D-423D-95A5-5440A7D6E5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2203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AC292-BDA5-44CD-A08C-4362DE68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9705A-FF5F-4D31-9848-A925E6FF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7A980-76DA-47CE-A9E5-240AC874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F3C33-877A-4BDC-B8D4-5505AF621A7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5669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4395DB-B7E4-4693-8B0B-01EB6756B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14372B-10EF-4D0A-8F39-2BC7EFCFCD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86E8FD-1FFE-42F9-933A-6428D1309A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C6DBD-A0B2-46C3-80FD-4686F68CCE6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7338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ABDC0D-E1B3-4B8C-BCF6-205B60D9F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7E5D95-C5EB-4D8D-A23C-9919CEC0FE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1346E6-05F9-438B-AF50-4B9768373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4191E-B69A-49A6-A548-C64E642290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312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DAEC97-D6DF-4F6D-B1D7-5C5D7F31E4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420E79-0069-4243-A631-064D26E96C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2DE3B51-4D67-4257-B85C-D67498BE0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C3BE9-42CD-4B36-97CE-E3C5AB4204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683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BD2BAD1-A787-472F-97E0-44C6D21C51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8F55D-6CEE-4E22-90C8-65D2EA7824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4C6A7CA-22C8-439C-8100-F8026FB36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84CE4-5153-45EE-B14E-27AB4CFC51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0801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9DE7EF-ADB7-4837-9163-0EAA3F5D47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C3918-9932-423F-94A1-8EBD8270C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02101B1-DC9C-42C5-9FC6-6BDC7D8212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AFFC1-F50D-483D-864D-A03101D7D3B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6665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D2CC-9FD1-4AF5-ADCE-791E9E636D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2F1747-2F00-4C22-8C36-F52B281C59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FF1CE6-449D-4577-A28A-F82620757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8D15C-AAE4-463A-A629-965AEAE4B9D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539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7D7A6-9EA9-4208-B27C-5693DDAD57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22FF96-2DE1-4E26-86FC-153F83EA0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5BFB74-3243-469B-AC99-C04F59F99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D20D9-D607-4B1A-B1C9-F646C8F27D7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9103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899BF9-4BF0-421C-B86D-9447CD9D0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68343C-B5C1-48D1-8729-38CD0AC02C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1A17A57-AC52-496C-B373-D768FC9A9B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38A1C8B-87D9-49CF-9C86-B9DD63A11B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75CA1483-D9EB-49FA-ADB2-84C3E26ED8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83B30CD-7532-4FA8-AE9A-17E344437C6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6F44D344-58DF-48DC-BE5B-02E0C001FEED}"/>
              </a:ext>
            </a:extLst>
          </p:cNvPr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4CC5994-DEDE-49C5-ADCD-878FF6A1771C}"/>
              </a:ext>
            </a:extLst>
          </p:cNvPr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2CB2C43-2C80-43AA-B632-17B5340A461B}"/>
              </a:ext>
            </a:extLst>
          </p:cNvPr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2C11530-C6BE-49BC-B720-B9A5F62D9ADD}"/>
              </a:ext>
            </a:extLst>
          </p:cNvPr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1CFE01-42A0-496B-B271-317636A98507}"/>
              </a:ext>
            </a:extLst>
          </p:cNvPr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BC2CC9-B459-4280-A627-EB736ED0B884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6" name="Title Placeholder 1">
            <a:extLst>
              <a:ext uri="{FF2B5EF4-FFF2-40B4-BE49-F238E27FC236}">
                <a16:creationId xmlns:a16="http://schemas.microsoft.com/office/drawing/2014/main" id="{9B263379-A6F2-4937-860F-487C227B9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4188" y="452438"/>
            <a:ext cx="7056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  <a:endParaRPr lang="en-US" altLang="cs-CZ"/>
          </a:p>
        </p:txBody>
      </p:sp>
      <p:sp>
        <p:nvSpPr>
          <p:cNvPr id="2067" name="Text Placeholder 2">
            <a:extLst>
              <a:ext uri="{FF2B5EF4-FFF2-40B4-BE49-F238E27FC236}">
                <a16:creationId xmlns:a16="http://schemas.microsoft.com/office/drawing/2014/main" id="{8E47CC9B-1EB0-4E9E-97EF-E41BFB6DF6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052638"/>
            <a:ext cx="67119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Upravte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B4F8-D06C-4806-8B61-7DD21178D8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42587-9713-4376-8CEE-3F40A9C23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233318" y="3263107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5A61-59A2-4F70-BB34-919C7518C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hangingPunct="1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E31A09-CD30-4BA4-806B-7287DD427A5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3" r:id="rId12"/>
    <p:sldLayoutId id="2147483770" r:id="rId13"/>
    <p:sldLayoutId id="2147483774" r:id="rId14"/>
    <p:sldLayoutId id="2147483775" r:id="rId15"/>
    <p:sldLayoutId id="2147483771" r:id="rId16"/>
    <p:sldLayoutId id="2147483772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8A40606-4972-4DD9-A24C-D8CC9E009F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388" y="223838"/>
            <a:ext cx="8642350" cy="6408737"/>
          </a:xfrm>
        </p:spPr>
        <p:txBody>
          <a:bodyPr/>
          <a:lstStyle/>
          <a:p>
            <a:pPr algn="ctr" eaLnBrk="1" hangingPunct="1"/>
            <a:r>
              <a:rPr lang="cs-CZ" altLang="cs-CZ" sz="1800" b="1" dirty="0"/>
              <a:t>ZÁKLADNÍ ŠKOLA A MATEŘSKÁ ŠKOLA NYMBURK, KOMENSKÉHO 589  PŘÍSPĚVKOVÁ ORGANIZACE</a:t>
            </a:r>
            <a:br>
              <a:rPr lang="cs-CZ" altLang="cs-CZ" sz="2000" b="1" dirty="0"/>
            </a:br>
            <a:br>
              <a:rPr lang="cs-CZ" altLang="cs-CZ" sz="2000" b="1" dirty="0"/>
            </a:br>
            <a:br>
              <a:rPr lang="cs-CZ" altLang="cs-CZ" sz="2000" b="1" dirty="0"/>
            </a:br>
            <a:br>
              <a:rPr lang="cs-CZ" altLang="cs-CZ" sz="2000" b="1" dirty="0"/>
            </a:br>
            <a:br>
              <a:rPr lang="cs-CZ" altLang="cs-CZ" sz="2000" b="1" dirty="0"/>
            </a:br>
            <a:r>
              <a:rPr lang="cs-CZ" altLang="cs-CZ" sz="2800" b="1" dirty="0"/>
              <a:t>TÉMA PRÁCE</a:t>
            </a:r>
            <a:br>
              <a:rPr lang="cs-CZ" altLang="cs-CZ" sz="2000" b="1" dirty="0"/>
            </a:br>
            <a:br>
              <a:rPr lang="cs-CZ" altLang="cs-CZ" sz="2000" b="1" dirty="0"/>
            </a:br>
            <a:r>
              <a:rPr lang="cs-CZ" altLang="cs-CZ" sz="2000" b="1" dirty="0"/>
              <a:t>Jméno PŘÍJMENÍ</a:t>
            </a:r>
            <a:br>
              <a:rPr lang="cs-CZ" altLang="cs-CZ" sz="2000" b="1" dirty="0"/>
            </a:br>
            <a:br>
              <a:rPr lang="cs-CZ" altLang="cs-CZ" sz="2000" b="1" dirty="0"/>
            </a:br>
            <a:br>
              <a:rPr lang="cs-CZ" altLang="cs-CZ" sz="2000" b="1" dirty="0"/>
            </a:br>
            <a:br>
              <a:rPr lang="cs-CZ" altLang="cs-CZ" sz="2000" b="1" dirty="0"/>
            </a:br>
            <a:r>
              <a:rPr lang="cs-CZ" altLang="cs-CZ" sz="2000" b="1" dirty="0"/>
              <a:t>Závěrečná práce</a:t>
            </a:r>
            <a:br>
              <a:rPr lang="cs-CZ" altLang="cs-CZ" sz="2000" b="1" dirty="0"/>
            </a:br>
            <a:r>
              <a:rPr lang="cs-CZ" altLang="cs-CZ" sz="2000" b="1" dirty="0"/>
              <a:t>2025/2026</a:t>
            </a:r>
            <a:br>
              <a:rPr lang="cs-CZ" altLang="cs-CZ" sz="2000" b="1" dirty="0"/>
            </a:br>
            <a:r>
              <a:rPr lang="cs-CZ" altLang="cs-CZ" dirty="0"/>
              <a:t> </a:t>
            </a:r>
          </a:p>
        </p:txBody>
      </p:sp>
      <p:pic>
        <p:nvPicPr>
          <p:cNvPr id="7171" name="Picture 5" descr="ZS KOMENSKEHO">
            <a:extLst>
              <a:ext uri="{FF2B5EF4-FFF2-40B4-BE49-F238E27FC236}">
                <a16:creationId xmlns:a16="http://schemas.microsoft.com/office/drawing/2014/main" id="{DB9E4BE0-0ABE-4821-860B-508889BE6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636838"/>
            <a:ext cx="1649412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E58CAA8-DEEC-494C-894A-E0D1EE0B7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/>
              <a:t>ZÁSADY ZPRACOVÁNÍ PREZENTACE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707B154-F2BD-47FB-82C9-F47363332E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000"/>
              <a:t>Na prezentaci můžete pracovat průběžně. Po obdržení tří doplňujících otázek od vedoucího práce ji dopracujete a budete připraveni k obhajobě.</a:t>
            </a:r>
          </a:p>
          <a:p>
            <a:pPr eaLnBrk="1" hangingPunct="1"/>
            <a:r>
              <a:rPr lang="cs-CZ" altLang="cs-CZ" sz="2000"/>
              <a:t>Obsah prvního snímku je závazný. Snímek musí obsahovat hlavičku školy, název práce, jméno a příjmení žáka, závěrečná práce, školní rok, logo školy.</a:t>
            </a:r>
          </a:p>
          <a:p>
            <a:pPr eaLnBrk="1" hangingPunct="1"/>
            <a:r>
              <a:rPr lang="cs-CZ" altLang="cs-CZ" sz="2000"/>
              <a:t>U ostatních snímků jsou závazné pouze nadpisy. Řešení jednotlivých otázek může být zpracováno na více snímcích zejména v případech, kdy použijete náčrty, grafy, mapy, fotografie a pod. </a:t>
            </a:r>
          </a:p>
          <a:p>
            <a:pPr eaLnBrk="1" hangingPunct="1"/>
            <a:r>
              <a:rPr lang="cs-CZ" altLang="cs-CZ" sz="2000"/>
              <a:t>Šablony prezentace volte dle svého estetického cítění.</a:t>
            </a:r>
          </a:p>
          <a:p>
            <a:pPr eaLnBrk="1" hangingPunct="1"/>
            <a:r>
              <a:rPr lang="cs-CZ" altLang="cs-CZ" sz="2000"/>
              <a:t>Mějte na paměti, že vaše vystoupení před komisí by mělo být okolo 10 minut.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>
            <a:extLst>
              <a:ext uri="{FF2B5EF4-FFF2-40B4-BE49-F238E27FC236}">
                <a16:creationId xmlns:a16="http://schemas.microsoft.com/office/drawing/2014/main" id="{AD97DABC-1710-4FD7-A6EC-55274BC5D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cap="all" dirty="0"/>
              <a:t>Jméno Příjmení</a:t>
            </a:r>
          </a:p>
        </p:txBody>
      </p:sp>
      <p:sp>
        <p:nvSpPr>
          <p:cNvPr id="9219" name="Zástupný symbol pro obsah 2">
            <a:extLst>
              <a:ext uri="{FF2B5EF4-FFF2-40B4-BE49-F238E27FC236}">
                <a16:creationId xmlns:a16="http://schemas.microsoft.com/office/drawing/2014/main" id="{F2F5BE0B-369B-4D5A-A06C-7929522FCF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Několik informaci o sobě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64E0DF6-2198-455B-BD45-7B23AE9105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dirty="0"/>
              <a:t>STRUČNÉ PŘEDSTAVENÍ OBSAHU PRÁCE 1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1BFCE7C-1010-4364-9C1E-8711170481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3EF6D71-7212-4D04-A533-A4804701B6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dirty="0"/>
              <a:t>STRUČNÉ PŘEDSTAVENÍ OBSAHU PRÁCE 2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4CFC8A3-8BB9-48AC-AACA-91EA8D6BA0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BF99C8E-6641-4B2C-87A0-FB5D894B5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cap="all" dirty="0"/>
              <a:t>Zadání otázky 1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E50DA1C-AC49-4424-BA6F-3578BA87CD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Odpověď na otázku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2D99C42-7FB1-43AB-BFD3-76B8CA511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cap="all" dirty="0"/>
              <a:t>Zadání otázky 2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2067557-E1A0-40CA-AB17-178A3828CD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Odpověď na otázku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AF7E179-DC17-4D6D-81C4-45DC3A1E1C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cap="all" dirty="0"/>
              <a:t>Zadání otázky 3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F602DCD-8F5D-42CE-BE89-56D1F32137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Odpověď na otázku 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AED3839-660A-4675-8C34-65326823B8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dirty="0"/>
              <a:t>ZÁVĚR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E7C1D40-963D-41E9-BBE7-D6D092C945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EB60F385-2046-4B64-A536-F3BDCD216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4188" y="452439"/>
            <a:ext cx="7056437" cy="672306"/>
          </a:xfrm>
        </p:spPr>
        <p:txBody>
          <a:bodyPr/>
          <a:lstStyle/>
          <a:p>
            <a:pPr eaLnBrk="1" hangingPunct="1"/>
            <a:r>
              <a:rPr lang="cs-CZ" altLang="cs-CZ" sz="3200" cap="all" dirty="0"/>
              <a:t>Zdroje</a:t>
            </a: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656315AC-B332-4193-BA93-D16504A833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190</Words>
  <Application>Microsoft Office PowerPoint</Application>
  <PresentationFormat>Předvádění na obrazovce (4:3)</PresentationFormat>
  <Paragraphs>27</Paragraphs>
  <Slides>10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Tahoma</vt:lpstr>
      <vt:lpstr>Wingdings 3</vt:lpstr>
      <vt:lpstr>Výchozí návrh</vt:lpstr>
      <vt:lpstr>Ion</vt:lpstr>
      <vt:lpstr>ZÁKLADNÍ ŠKOLA A MATEŘSKÁ ŠKOLA NYMBURK, KOMENSKÉHO 589  PŘÍSPĚVKOVÁ ORGANIZACE     TÉMA PRÁCE  Jméno PŘÍJMENÍ    Závěrečná práce 2025/2026  </vt:lpstr>
      <vt:lpstr>Jméno Příjmení</vt:lpstr>
      <vt:lpstr>STRUČNÉ PŘEDSTAVENÍ OBSAHU PRÁCE 1</vt:lpstr>
      <vt:lpstr>STRUČNÉ PŘEDSTAVENÍ OBSAHU PRÁCE 2</vt:lpstr>
      <vt:lpstr>Zadání otázky 1</vt:lpstr>
      <vt:lpstr>Zadání otázky 2</vt:lpstr>
      <vt:lpstr>Zadání otázky 3</vt:lpstr>
      <vt:lpstr>ZÁVĚR</vt:lpstr>
      <vt:lpstr>Zdroje</vt:lpstr>
      <vt:lpstr>ZÁSADY ZPRACOVÁNÍ PREZENTACE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ŠKOLA A MATEŘSKÁ ŠKOLA NYMBURK, KOMENSKÉHO 589 – PŘÍSPĚVKOVÁ ORGANIZACE     Téma práce  Josef NOVÁK       Absolventská práce 2009/2010</dc:title>
  <dc:creator>cernovsky.ivan</dc:creator>
  <cp:lastModifiedBy>Lucie Mezlíková</cp:lastModifiedBy>
  <cp:revision>18</cp:revision>
  <dcterms:created xsi:type="dcterms:W3CDTF">2010-04-06T07:04:05Z</dcterms:created>
  <dcterms:modified xsi:type="dcterms:W3CDTF">2026-04-09T08:10:02Z</dcterms:modified>
</cp:coreProperties>
</file>